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76" r:id="rId2"/>
    <p:sldId id="275" r:id="rId3"/>
    <p:sldId id="260" r:id="rId4"/>
    <p:sldId id="271" r:id="rId5"/>
    <p:sldId id="272" r:id="rId6"/>
    <p:sldId id="274" r:id="rId7"/>
    <p:sldId id="258" r:id="rId8"/>
    <p:sldId id="27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E95317"/>
    <a:srgbClr val="0A0D13"/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D65A0A-6BB4-4EDE-9B2F-E83078649898}" v="1942" dt="2024-09-29T19:04:26.435"/>
    <p1510:client id="{CE44A004-E936-4293-9405-12D1991FF44E}" v="82" dt="2024-09-29T18:51:04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94"/>
  </p:normalViewPr>
  <p:slideViewPr>
    <p:cSldViewPr snapToGrid="0">
      <p:cViewPr varScale="1">
        <p:scale>
          <a:sx n="106" d="100"/>
          <a:sy n="106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1980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1980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1980" y="2392606"/>
        <a:ext cx="3141929" cy="1165655"/>
      </dsp:txXfrm>
    </dsp:sp>
    <dsp:sp modelId="{4B4311D9-6572-5E44-A9D0-30983CC33530}">
      <dsp:nvSpPr>
        <dsp:cNvPr id="0" name=""/>
        <dsp:cNvSpPr/>
      </dsp:nvSpPr>
      <dsp:spPr>
        <a:xfrm>
          <a:off x="3458235" y="227817"/>
          <a:ext cx="3141929" cy="21647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458235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458235" y="2392606"/>
        <a:ext cx="3141929" cy="1165655"/>
      </dsp:txXfrm>
    </dsp:sp>
    <dsp:sp modelId="{07C064E5-62B6-204B-8DE6-15586CDA117C}">
      <dsp:nvSpPr>
        <dsp:cNvPr id="0" name=""/>
        <dsp:cNvSpPr/>
      </dsp:nvSpPr>
      <dsp:spPr>
        <a:xfrm>
          <a:off x="6914489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6914489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6914489" y="2392606"/>
        <a:ext cx="3141929" cy="1165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7EB93-2F5F-4742-81D4-7D1CA806841E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7788F-8CF2-4A79-8E71-0DFC4FE9C2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2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9965-08C4-06BB-8A7D-E93D5E1BF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51849E-096A-DD0F-2C28-399AB9F30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CA89CE-1A21-1533-0AB4-9472583F9E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2E7609-F54D-FADC-EC64-E4DC96B42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19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8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97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83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01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64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07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2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18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41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30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1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Pizza auf einem Tisch">
            <a:extLst>
              <a:ext uri="{FF2B5EF4-FFF2-40B4-BE49-F238E27FC236}">
                <a16:creationId xmlns:a16="http://schemas.microsoft.com/office/drawing/2014/main" id="{DE472FD8-FC93-532A-7D02-1399007AF7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-44000"/>
                    </a14:imgEffect>
                  </a14:imgLayer>
                </a14:imgProps>
              </a:ext>
            </a:extLst>
          </a:blip>
          <a:srcRect t="28390" b="6664"/>
          <a:stretch/>
        </p:blipFill>
        <p:spPr>
          <a:xfrm>
            <a:off x="20" y="10"/>
            <a:ext cx="12191980" cy="633452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C000906-4FA7-70EB-5494-F256AD4584EB}"/>
              </a:ext>
            </a:extLst>
          </p:cNvPr>
          <p:cNvSpPr/>
          <p:nvPr/>
        </p:nvSpPr>
        <p:spPr>
          <a:xfrm>
            <a:off x="9369287" y="355895"/>
            <a:ext cx="2465362" cy="24653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2E84F63-DE80-27C3-FE7F-34B3F5090F2B}"/>
              </a:ext>
            </a:extLst>
          </p:cNvPr>
          <p:cNvGrpSpPr/>
          <p:nvPr/>
        </p:nvGrpSpPr>
        <p:grpSpPr>
          <a:xfrm>
            <a:off x="2693618" y="4330146"/>
            <a:ext cx="6804763" cy="1388165"/>
            <a:chOff x="2193462" y="1639956"/>
            <a:chExt cx="6804763" cy="1388165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154D3B70-D377-17D3-823F-984CC49CD51E}"/>
                </a:ext>
              </a:extLst>
            </p:cNvPr>
            <p:cNvSpPr/>
            <p:nvPr/>
          </p:nvSpPr>
          <p:spPr>
            <a:xfrm>
              <a:off x="2193462" y="1639956"/>
              <a:ext cx="6804763" cy="1388165"/>
            </a:xfrm>
            <a:prstGeom prst="round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  <a:effectLst>
              <a:outerShdw blurRad="304800" sx="102000" sy="102000" algn="ctr" rotWithShape="0">
                <a:prstClr val="black">
                  <a:alpha val="7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2C2A1C8-A707-81C9-5883-E75BB4E02F47}"/>
                </a:ext>
              </a:extLst>
            </p:cNvPr>
            <p:cNvSpPr txBox="1"/>
            <p:nvPr/>
          </p:nvSpPr>
          <p:spPr>
            <a:xfrm>
              <a:off x="2322556" y="1718485"/>
              <a:ext cx="6546574" cy="123110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200"/>
                </a:spcAft>
              </a:pPr>
              <a:r>
                <a:rPr lang="hu-HU" sz="2800" dirty="0">
                  <a:solidFill>
                    <a:schemeClr val="bg1"/>
                  </a:solidFill>
                  <a:latin typeface="Nunito" pitchFamily="2" charset="-18"/>
                </a:rPr>
                <a:t>Melyik témára fordítsunk több időt?</a:t>
              </a:r>
            </a:p>
            <a:p>
              <a:pPr algn="ctr"/>
              <a:r>
                <a:rPr lang="hu-HU" sz="3600" dirty="0">
                  <a:solidFill>
                    <a:schemeClr val="bg1"/>
                  </a:solidFill>
                  <a:latin typeface="Nunito SemiBold" panose="020F0502020204030204" pitchFamily="2" charset="-18"/>
                </a:rPr>
                <a:t>Döntse el Ön!</a:t>
              </a:r>
              <a:endParaRPr lang="de-DE" sz="3600" dirty="0">
                <a:solidFill>
                  <a:schemeClr val="bg1"/>
                </a:solidFill>
                <a:latin typeface="Nunito SemiBold" panose="020F0502020204030204" pitchFamily="2" charset="-18"/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A792C59-C693-600B-BBE6-F50423337412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FFEE938-E253-DB76-AA3C-6F5DE277A489}"/>
              </a:ext>
            </a:extLst>
          </p:cNvPr>
          <p:cNvSpPr txBox="1"/>
          <p:nvPr/>
        </p:nvSpPr>
        <p:spPr>
          <a:xfrm>
            <a:off x="1097279" y="2047463"/>
            <a:ext cx="7059514" cy="800219"/>
          </a:xfrm>
          <a:prstGeom prst="rect">
            <a:avLst/>
          </a:prstGeom>
          <a:solidFill>
            <a:srgbClr val="0A0D13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b="1" dirty="0">
                <a:solidFill>
                  <a:srgbClr val="FFFFFF"/>
                </a:solidFill>
              </a:rPr>
              <a:t>„Kibírod, </a:t>
            </a:r>
            <a:r>
              <a:rPr lang="hu-HU" b="1" dirty="0" err="1">
                <a:solidFill>
                  <a:srgbClr val="FFFFFF"/>
                </a:solidFill>
              </a:rPr>
              <a:t>kolega</a:t>
            </a:r>
            <a:r>
              <a:rPr lang="hu-HU" b="1" dirty="0">
                <a:solidFill>
                  <a:srgbClr val="FFFFFF"/>
                </a:solidFill>
              </a:rPr>
              <a:t>?” </a:t>
            </a:r>
            <a:r>
              <a:rPr lang="hu-HU" dirty="0">
                <a:solidFill>
                  <a:srgbClr val="FFFFFF"/>
                </a:solidFill>
              </a:rPr>
              <a:t>csapat</a:t>
            </a:r>
          </a:p>
          <a:p>
            <a:r>
              <a:rPr lang="hu-HU" dirty="0">
                <a:solidFill>
                  <a:srgbClr val="FFFFFF"/>
                </a:solidFill>
              </a:rPr>
              <a:t>Debreceni SZC Mechwart András Gépipari és Informatikai Technikum</a:t>
            </a:r>
            <a:endParaRPr lang="de-DE" dirty="0"/>
          </a:p>
        </p:txBody>
      </p:sp>
      <p:sp>
        <p:nvSpPr>
          <p:cNvPr id="16" name="Pfeil: gebogen 15">
            <a:extLst>
              <a:ext uri="{FF2B5EF4-FFF2-40B4-BE49-F238E27FC236}">
                <a16:creationId xmlns:a16="http://schemas.microsoft.com/office/drawing/2014/main" id="{F276BC2F-9181-9C4D-02F0-17D9FB0A8D0E}"/>
              </a:ext>
            </a:extLst>
          </p:cNvPr>
          <p:cNvSpPr/>
          <p:nvPr/>
        </p:nvSpPr>
        <p:spPr>
          <a:xfrm rot="16200000" flipV="1">
            <a:off x="9306341" y="3601278"/>
            <a:ext cx="2060713" cy="109993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6723"/>
            </a:avLst>
          </a:prstGeom>
          <a:solidFill>
            <a:srgbClr val="BD58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75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6CE6B-864A-06DD-1ADD-5379583E4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4" descr="Pizza auf einem Tisch">
            <a:extLst>
              <a:ext uri="{FF2B5EF4-FFF2-40B4-BE49-F238E27FC236}">
                <a16:creationId xmlns:a16="http://schemas.microsoft.com/office/drawing/2014/main" id="{21A89F77-77A1-3060-78D8-5B95D49ED6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28390" b="1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7F0FA4-238B-04F1-4FBE-FE4A423C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Klaszter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Kezelő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79FA9F-3243-A821-60D5-5D36088C3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246179"/>
            <a:ext cx="10058400" cy="1965435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200" b="1" dirty="0">
                <a:solidFill>
                  <a:srgbClr val="FFFFFF"/>
                </a:solidFill>
              </a:rPr>
              <a:t>„</a:t>
            </a:r>
            <a:r>
              <a:rPr lang="de-DE" sz="3200" b="1" dirty="0" err="1">
                <a:solidFill>
                  <a:srgbClr val="FFFFFF"/>
                </a:solidFill>
              </a:rPr>
              <a:t>Kibírod</a:t>
            </a:r>
            <a:r>
              <a:rPr lang="de-DE" sz="3200" b="1" dirty="0">
                <a:solidFill>
                  <a:srgbClr val="FFFFFF"/>
                </a:solidFill>
              </a:rPr>
              <a:t>, </a:t>
            </a:r>
            <a:r>
              <a:rPr lang="de-DE" sz="3200" b="1" dirty="0" err="1">
                <a:solidFill>
                  <a:srgbClr val="FFFFFF"/>
                </a:solidFill>
              </a:rPr>
              <a:t>kolega</a:t>
            </a:r>
            <a:r>
              <a:rPr lang="de-DE" sz="3200" b="1" dirty="0">
                <a:solidFill>
                  <a:srgbClr val="FFFFFF"/>
                </a:solidFill>
              </a:rPr>
              <a:t>?“ </a:t>
            </a:r>
            <a:r>
              <a:rPr lang="de-DE" sz="3200" b="1" dirty="0" err="1">
                <a:solidFill>
                  <a:srgbClr val="FFFFFF"/>
                </a:solidFill>
              </a:rPr>
              <a:t>csapat</a:t>
            </a:r>
            <a:r>
              <a:rPr lang="de-DE" sz="3200" b="1" dirty="0">
                <a:solidFill>
                  <a:srgbClr val="FFFFFF"/>
                </a:solidFill>
              </a:rPr>
              <a:t> -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dirty="0" err="1">
                <a:solidFill>
                  <a:srgbClr val="FFFFFF"/>
                </a:solidFill>
              </a:rPr>
              <a:t>Géczi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Kornél</a:t>
            </a:r>
            <a:r>
              <a:rPr lang="de-DE" dirty="0">
                <a:solidFill>
                  <a:srgbClr val="FFFFFF"/>
                </a:solidFill>
              </a:rPr>
              <a:t>, </a:t>
            </a:r>
            <a:r>
              <a:rPr lang="de-DE" dirty="0" err="1">
                <a:solidFill>
                  <a:srgbClr val="FFFFFF"/>
                </a:solidFill>
              </a:rPr>
              <a:t>Györfi</a:t>
            </a:r>
            <a:r>
              <a:rPr lang="de-DE" dirty="0">
                <a:solidFill>
                  <a:srgbClr val="FFFFFF"/>
                </a:solidFill>
              </a:rPr>
              <a:t> Marcell, Pálóczi </a:t>
            </a:r>
            <a:r>
              <a:rPr lang="de-DE" dirty="0" err="1">
                <a:solidFill>
                  <a:srgbClr val="FFFFFF"/>
                </a:solidFill>
              </a:rPr>
              <a:t>imre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92C7639-53F4-6EDA-CFA8-37F064EE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3D04FB57-861A-65D6-7475-F2E4B98D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871E42-A38D-BC7E-ED99-FF72962B8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DD57AF-52FD-2DF1-A735-22DA28F4FAD5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16CD8E1-75E1-D8DB-6A88-FF1ADE2ACC32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637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9CFE008-3C79-B9E1-6A8D-426267E4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37535BE6-0123-5CEB-C3F6-2B7F25C5A0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512121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5FD1B621-9F27-A0E4-A06C-F3B24D854FD0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DEEBF18-BD4D-F902-CD21-25DB44B3A933}"/>
              </a:ext>
            </a:extLst>
          </p:cNvPr>
          <p:cNvSpPr/>
          <p:nvPr/>
        </p:nvSpPr>
        <p:spPr>
          <a:xfrm>
            <a:off x="4018041" y="5530438"/>
            <a:ext cx="3141929" cy="116565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A87F14-69B5-A857-73E7-686AD2DF0270}"/>
              </a:ext>
            </a:extLst>
          </p:cNvPr>
          <p:cNvSpPr txBox="1"/>
          <p:nvPr/>
        </p:nvSpPr>
        <p:spPr>
          <a:xfrm>
            <a:off x="2563969" y="5684593"/>
            <a:ext cx="7064061" cy="73836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3360" tIns="213360" rIns="213360" bIns="0" numCol="1" spcCol="1270" anchor="t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hu-HU" sz="2200" b="1" kern="1200" spc="100" dirty="0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Felkészítő tanár: </a:t>
            </a:r>
            <a:r>
              <a:rPr lang="hu-HU" sz="2200" b="1" kern="1200" spc="100" dirty="0" err="1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Hagymási</a:t>
            </a:r>
            <a:r>
              <a:rPr lang="hu-HU" sz="2200" b="1" kern="1200" spc="100" dirty="0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 Gyula Levente</a:t>
            </a:r>
            <a:endParaRPr lang="en-US" sz="2200" b="1" kern="1200" spc="100" dirty="0">
              <a:solidFill>
                <a:schemeClr val="accent3">
                  <a:lumMod val="50000"/>
                </a:schemeClr>
              </a:solidFill>
              <a:latin typeface="Nunito" pitchFamily="2" charset="77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156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0921-757F-4A9E-5DDF-C708FC02B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62058C83-C19F-18C2-826F-4F300FDF504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58182774"/>
              </p:ext>
            </p:extLst>
          </p:nvPr>
        </p:nvGraphicFramePr>
        <p:xfrm>
          <a:off x="1096962" y="2098503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B7492C0-026E-3855-5E5B-99234698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43B91F-D3C2-80F7-27D3-10E8C0DBD21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betöltése, hibavizsgálat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generálása</a:t>
            </a:r>
            <a:endParaRPr lang="de-DE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adatok megjelenítése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Felhasználói dokumentáció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CB8155D-CF10-8C4B-95E5-430ACA02D57D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128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6F026-8110-A126-1DB3-F82C42E4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750FA977-8B68-A202-7008-229A988A9A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45736506"/>
              </p:ext>
            </p:extLst>
          </p:nvPr>
        </p:nvGraphicFramePr>
        <p:xfrm>
          <a:off x="-2733633" y="210714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F69E535-4F2D-363D-738A-5AF717A4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1203F9-2A36-F040-C5B0-9A55B6DA559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Feladat1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0ADEA89-6023-8658-11FE-6226B48B41A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578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B8C4-86B6-267F-599B-2CF4E7E72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B0995EC-92D6-2039-206D-10FA18137E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13711220"/>
              </p:ext>
            </p:extLst>
          </p:nvPr>
        </p:nvGraphicFramePr>
        <p:xfrm>
          <a:off x="-6588941" y="2145515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C7EB9B9-FAE8-94BF-6BD3-D0E6B61D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476C1C-E5AA-3202-63C8-C40F8AD542FF}"/>
              </a:ext>
            </a:extLst>
          </p:cNvPr>
          <p:cNvSpPr txBox="1"/>
          <p:nvPr/>
        </p:nvSpPr>
        <p:spPr>
          <a:xfrm>
            <a:off x="5696465" y="1848240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hibáinak automatikus javítása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logika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Optimalizálási, törlési és kiszervezési algoritmusok és felületek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Visszajelzések kijelzése, hibák kijavítása, dokumentáció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C8ED2B5-EF43-24D5-E666-9FE864E90F24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646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7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2" name="Rectangle 49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73" name="Straight Connector 51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53">
            <a:extLst>
              <a:ext uri="{FF2B5EF4-FFF2-40B4-BE49-F238E27FC236}">
                <a16:creationId xmlns:a16="http://schemas.microsoft.com/office/drawing/2014/main" id="{C49F6E38-C76D-4CE6-83E5-6F7B5DDF6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69CA80-EE8E-7BE4-9741-AA9D26190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0" y="639097"/>
            <a:ext cx="45791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>
                <a:solidFill>
                  <a:schemeClr val="tx1">
                    <a:lumMod val="85000"/>
                    <a:lumOff val="15000"/>
                  </a:schemeClr>
                </a:solidFill>
              </a:rPr>
              <a:t>Csapatmunka</a:t>
            </a: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3E3EF1E0-3F0C-476E-8366-6FDC6F414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79458" cy="6334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7">
            <a:extLst>
              <a:ext uri="{FF2B5EF4-FFF2-40B4-BE49-F238E27FC236}">
                <a16:creationId xmlns:a16="http://schemas.microsoft.com/office/drawing/2014/main" id="{F17B5613-D9CE-4810-9201-A123DE903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21733"/>
            <a:ext cx="3057906" cy="3408237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fik 7" descr="Ein Bild, das Kreis, Clipart, Grafiken, Kunst enthält.&#10;&#10;KI-generierte Inhalte können fehlerhaft sein.">
            <a:extLst>
              <a:ext uri="{FF2B5EF4-FFF2-40B4-BE49-F238E27FC236}">
                <a16:creationId xmlns:a16="http://schemas.microsoft.com/office/drawing/2014/main" id="{E7B09F15-9EF0-41D1-66E2-8971000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6" y="968656"/>
            <a:ext cx="2784700" cy="2114392"/>
          </a:xfrm>
          <a:prstGeom prst="rect">
            <a:avLst/>
          </a:prstGeom>
        </p:spPr>
      </p:pic>
      <p:sp>
        <p:nvSpPr>
          <p:cNvPr id="77" name="Rectangle 59">
            <a:extLst>
              <a:ext uri="{FF2B5EF4-FFF2-40B4-BE49-F238E27FC236}">
                <a16:creationId xmlns:a16="http://schemas.microsoft.com/office/drawing/2014/main" id="{DE5EC5CE-C2C3-4ABC-8672-A8601065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061" y="321733"/>
            <a:ext cx="2583939" cy="195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1">
            <a:extLst>
              <a:ext uri="{FF2B5EF4-FFF2-40B4-BE49-F238E27FC236}">
                <a16:creationId xmlns:a16="http://schemas.microsoft.com/office/drawing/2014/main" id="{241DA037-ADF2-4A57-B4F3-68A3DC91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879167"/>
            <a:ext cx="3057906" cy="21355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913DD70C-A9D7-4E64-9001-DE337AFE3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8588" y="2451014"/>
            <a:ext cx="2567411" cy="3532765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99B24A7F-3FF0-470D-2F57-49242643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4752" y="3069855"/>
            <a:ext cx="2295082" cy="2295082"/>
          </a:xfrm>
          <a:prstGeom prst="rect">
            <a:avLst/>
          </a:prstGeom>
        </p:spPr>
      </p:pic>
      <p:cxnSp>
        <p:nvCxnSpPr>
          <p:cNvPr id="80" name="Straight Connector 65">
            <a:extLst>
              <a:ext uri="{FF2B5EF4-FFF2-40B4-BE49-F238E27FC236}">
                <a16:creationId xmlns:a16="http://schemas.microsoft.com/office/drawing/2014/main" id="{F3A65A51-8114-4437-8E04-A4FD05BD8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27839" y="4343400"/>
            <a:ext cx="39319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67">
            <a:extLst>
              <a:ext uri="{FF2B5EF4-FFF2-40B4-BE49-F238E27FC236}">
                <a16:creationId xmlns:a16="http://schemas.microsoft.com/office/drawing/2014/main" id="{71FA22CF-116B-4645-966C-12602996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404B88B-611D-49A6-A6CE-50699B730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6DE882C-B851-BECF-CE41-0A3CB789539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40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497AC8-09DD-7D37-8CA2-13D2299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Fejlődés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C64EB2D-0D48-A933-8616-2E364020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998171"/>
            <a:ext cx="5131653" cy="288655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nhaltsplatzhalter 9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92EA869B-4ED5-6396-EA7E-36AF124D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91" y="842016"/>
            <a:ext cx="5118182" cy="319886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33C6883-F968-EF72-A57B-853E514039D9}"/>
              </a:ext>
            </a:extLst>
          </p:cNvPr>
          <p:cNvSpPr/>
          <p:nvPr/>
        </p:nvSpPr>
        <p:spPr>
          <a:xfrm>
            <a:off x="10039058" y="4659439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686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69A1-17A1-186A-A09F-4BBD24AA19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984D30-5277-D032-6CCD-09BE731A9B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Térjünk a lényegre!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C9DE3F-0454-CC43-8796-CEE9A2AFA341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272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147</Words>
  <Application>Microsoft Office PowerPoint</Application>
  <PresentationFormat>Breitbild</PresentationFormat>
  <Paragraphs>50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Nunito</vt:lpstr>
      <vt:lpstr>Nunito SemiBold</vt:lpstr>
      <vt:lpstr>Rückblick</vt:lpstr>
      <vt:lpstr>PowerPoint-Präsentation</vt:lpstr>
      <vt:lpstr>Klaszter Kezelő</vt:lpstr>
      <vt:lpstr>Csapat tagjai</vt:lpstr>
      <vt:lpstr>Csapat tagjai</vt:lpstr>
      <vt:lpstr>Csapat tagjai</vt:lpstr>
      <vt:lpstr>Csapat tagjai</vt:lpstr>
      <vt:lpstr>Csapatmunka</vt:lpstr>
      <vt:lpstr>Fejlődés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Projekt</dc:title>
  <dc:creator>Pálóczi Imre</dc:creator>
  <cp:lastModifiedBy>Pálóczi Imre</cp:lastModifiedBy>
  <cp:revision>39</cp:revision>
  <dcterms:created xsi:type="dcterms:W3CDTF">2024-09-29T18:10:15Z</dcterms:created>
  <dcterms:modified xsi:type="dcterms:W3CDTF">2025-02-21T18:52:21Z</dcterms:modified>
</cp:coreProperties>
</file>

<file path=docProps/thumbnail.jpeg>
</file>